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  <p:sldId id="257" r:id="rId3"/>
    <p:sldId id="258" r:id="rId4"/>
    <p:sldId id="259" r:id="rId5"/>
    <p:sldId id="294" r:id="rId6"/>
    <p:sldId id="260" r:id="rId7"/>
    <p:sldId id="261" r:id="rId8"/>
    <p:sldId id="262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27" autoAdjust="0"/>
  </p:normalViewPr>
  <p:slideViewPr>
    <p:cSldViewPr snapToGrid="0" snapToObjects="1">
      <p:cViewPr>
        <p:scale>
          <a:sx n="85" d="100"/>
          <a:sy n="85" d="100"/>
        </p:scale>
        <p:origin x="-600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7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9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4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5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2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8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4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EF3EA-C2C6-1840-BE98-46A891DCCFAB}" type="datetimeFigureOut">
              <a:rPr lang="en-US" smtClean="0"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41C5B-414D-E74B-B56E-9A9D99D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156"/>
            <a:ext cx="8661249" cy="651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9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5" y="274638"/>
            <a:ext cx="2613705" cy="6120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+966</a:t>
            </a:r>
            <a:br>
              <a:rPr lang="en-US" dirty="0" smtClean="0"/>
            </a:br>
            <a:r>
              <a:rPr lang="en-US" dirty="0" smtClean="0"/>
              <a:t>Saudi Arabia, also Yemen, Sudan,</a:t>
            </a:r>
            <a:br>
              <a:rPr lang="en-US" dirty="0" smtClean="0"/>
            </a:br>
            <a:r>
              <a:rPr lang="en-US" dirty="0" smtClean="0"/>
              <a:t>Egypt,</a:t>
            </a:r>
            <a:br>
              <a:rPr lang="en-US" dirty="0" smtClean="0"/>
            </a:br>
            <a:r>
              <a:rPr lang="en-US" dirty="0" smtClean="0"/>
              <a:t>UAE, Libya, etc.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05" y="0"/>
            <a:ext cx="4046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6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5" y="274638"/>
            <a:ext cx="2215942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Yared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08" y="120705"/>
            <a:ext cx="5369567" cy="6489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22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5" y="274638"/>
            <a:ext cx="2215942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Yared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96" y="146360"/>
            <a:ext cx="5408054" cy="6489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24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156"/>
            <a:ext cx="8661249" cy="651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33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26" y="1949808"/>
            <a:ext cx="2603774" cy="23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5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706" y="2943464"/>
            <a:ext cx="80893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/>
              <a:t>Thank you very </a:t>
            </a:r>
            <a:r>
              <a:rPr lang="en-US" sz="4000" i="1" dirty="0" smtClean="0"/>
              <a:t>much. </a:t>
            </a:r>
            <a:r>
              <a:rPr lang="en-US" sz="4000" i="1" dirty="0"/>
              <a:t>God bless you forever! please  do not stop teaching </a:t>
            </a:r>
            <a:r>
              <a:rPr lang="en-US" sz="4000" i="1" dirty="0" smtClean="0"/>
              <a:t>me.</a:t>
            </a:r>
            <a:r>
              <a:rPr lang="en-US" sz="4000" i="1" dirty="0"/>
              <a:t> </a:t>
            </a:r>
            <a:r>
              <a:rPr lang="en-US" sz="4000" i="1" dirty="0" smtClean="0"/>
              <a:t>I </a:t>
            </a:r>
            <a:r>
              <a:rPr lang="en-US" sz="4000" i="1" dirty="0"/>
              <a:t>now understand the concept of faith!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612" y="448449"/>
            <a:ext cx="2650464" cy="22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7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0487" y="2692014"/>
            <a:ext cx="79756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God bless you!!!!! I am very </a:t>
            </a:r>
            <a:r>
              <a:rPr lang="en-US" sz="3600" i="1" dirty="0" smtClean="0"/>
              <a:t>happy. </a:t>
            </a:r>
            <a:r>
              <a:rPr lang="en-US" sz="3600" i="1" dirty="0"/>
              <a:t>thanks to God, for being with you on this very amazing study! I got a </a:t>
            </a:r>
            <a:r>
              <a:rPr lang="en-US" sz="3600" i="1" dirty="0" smtClean="0"/>
              <a:t>compass to </a:t>
            </a:r>
            <a:r>
              <a:rPr lang="en-US" sz="3600" i="1" dirty="0"/>
              <a:t>see Jesus in the bible and wisdom for my journey! </a:t>
            </a:r>
            <a:r>
              <a:rPr lang="en-US" sz="3600" i="1" dirty="0" smtClean="0"/>
              <a:t> </a:t>
            </a:r>
            <a:r>
              <a:rPr lang="en-US" sz="3600" i="1" dirty="0"/>
              <a:t>Each part is removing blindness from my life!!! Thank you!!!!!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532" y="307088"/>
            <a:ext cx="2396633" cy="20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8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7363" y="2635037"/>
            <a:ext cx="81524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/>
              <a:t>My</a:t>
            </a:r>
            <a:r>
              <a:rPr lang="en-US" sz="3600" i="1" dirty="0"/>
              <a:t> eyes are opened now through your lessons!!! </a:t>
            </a:r>
            <a:r>
              <a:rPr lang="en-US" sz="3600" i="1" dirty="0" smtClean="0"/>
              <a:t>I </a:t>
            </a:r>
            <a:r>
              <a:rPr lang="en-US" sz="3600" i="1" dirty="0"/>
              <a:t>started to teach your lesson on whatsapp, to the new believer's. All glory belongs to God. Thank you 'go extra with jesus. </a:t>
            </a:r>
            <a:r>
              <a:rPr lang="en-US" sz="3600" i="1" dirty="0" smtClean="0"/>
              <a:t>~yared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070" y="243715"/>
            <a:ext cx="2397257" cy="21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3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0481" y="3085563"/>
            <a:ext cx="77752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/>
              <a:t>This website, EveryStudent.com, is my journey! it is satisfying their questions and doubts. It is strength for the believers faith  -- and a way </a:t>
            </a:r>
            <a:r>
              <a:rPr lang="en-US" sz="4000" i="1" dirty="0" smtClean="0"/>
              <a:t>for </a:t>
            </a:r>
            <a:r>
              <a:rPr lang="en-US" sz="4000" i="1" dirty="0"/>
              <a:t>non-believers to come to Jesus!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59" y="153932"/>
            <a:ext cx="3479218" cy="261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33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979" y="1982570"/>
            <a:ext cx="8189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/>
              <a:t> …this study and websites continue to bless many lives through me – I am reaching Muslims on whats app- I tell the truth more than 700  people have been blessed though this. And now new believers, around 33 -- their numbers are increasing daily.</a:t>
            </a:r>
            <a:endParaRPr lang="en-US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391"/>
          <a:stretch/>
        </p:blipFill>
        <p:spPr>
          <a:xfrm>
            <a:off x="3384229" y="128276"/>
            <a:ext cx="2313793" cy="19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3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9253</TotalTime>
  <Words>121</Words>
  <Application>Microsoft Macintosh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Yared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+966 Saudi Arabia, also Yemen, Sudan, Egypt, UAE, Libya, etc.</vt:lpstr>
      <vt:lpstr>Yared</vt:lpstr>
    </vt:vector>
  </TitlesOfParts>
  <Company>Cru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Mulugeta</dc:title>
  <dc:creator>Marilyn Adamson</dc:creator>
  <cp:lastModifiedBy>Marilyn Adamson</cp:lastModifiedBy>
  <cp:revision>31</cp:revision>
  <dcterms:created xsi:type="dcterms:W3CDTF">2015-08-13T15:54:44Z</dcterms:created>
  <dcterms:modified xsi:type="dcterms:W3CDTF">2016-07-28T15:40:38Z</dcterms:modified>
</cp:coreProperties>
</file>